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d7b8f30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d7b8f30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7b8f3044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7b8f304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7b8f304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7b8f304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d7b8f304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d7b8f304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7b8f3044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7b8f3044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d7b8f3044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d7b8f304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d7b8f3044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d7b8f3044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d7b8f3044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d7b8f3044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d7b8f3044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d7b8f3044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d7b8f304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d7b8f304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d7b8f3044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d7b8f3044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7b8f304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7b8f304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d7b8f3044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d7b8f304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d7b8f304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d7b8f304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d7b8f304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d7b8f304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d7b8f304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5d7b8f304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d7b8f3044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d7b8f3044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7b8f3044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7b8f3044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7b8f304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7b8f304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d7b8f3044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d7b8f3044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d7b8f304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d7b8f304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7b8f3044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7b8f3044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2588550" y="1095225"/>
            <a:ext cx="6286800" cy="18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600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LocalBuddy</a:t>
            </a:r>
            <a:endParaRPr/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153975" y="3511650"/>
            <a:ext cx="4721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Design and Implementation of Mobile Applications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b="8016" l="8151" r="7637" t="8913"/>
          <a:stretch/>
        </p:blipFill>
        <p:spPr>
          <a:xfrm>
            <a:off x="322025" y="922525"/>
            <a:ext cx="1923600" cy="189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>
            <p:ph idx="1" type="subTitle"/>
          </p:nvPr>
        </p:nvSpPr>
        <p:spPr>
          <a:xfrm>
            <a:off x="181125" y="3511650"/>
            <a:ext cx="384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Prof. Luciano Baresi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2387425" y="265625"/>
            <a:ext cx="384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Academic year 2018 - 2019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25"/>
          <p:cNvSpPr txBox="1"/>
          <p:nvPr>
            <p:ph idx="1" type="subTitle"/>
          </p:nvPr>
        </p:nvSpPr>
        <p:spPr>
          <a:xfrm>
            <a:off x="181125" y="4017750"/>
            <a:ext cx="384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Papale Michele - 899694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ctrTitle"/>
          </p:nvPr>
        </p:nvSpPr>
        <p:spPr>
          <a:xfrm>
            <a:off x="2588550" y="1095225"/>
            <a:ext cx="6286800" cy="180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9600">
                <a:solidFill>
                  <a:srgbClr val="4A86E8"/>
                </a:solidFill>
                <a:latin typeface="Impact"/>
                <a:ea typeface="Impact"/>
                <a:cs typeface="Impact"/>
                <a:sym typeface="Impact"/>
              </a:rPr>
              <a:t>LocalBuddy</a:t>
            </a:r>
            <a:endParaRPr/>
          </a:p>
        </p:txBody>
      </p:sp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b="8016" l="8151" r="7637" t="8913"/>
          <a:stretch/>
        </p:blipFill>
        <p:spPr>
          <a:xfrm>
            <a:off x="322025" y="922525"/>
            <a:ext cx="1923600" cy="189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34"/>
          <p:cNvSpPr txBox="1"/>
          <p:nvPr>
            <p:ph idx="1" type="subTitle"/>
          </p:nvPr>
        </p:nvSpPr>
        <p:spPr>
          <a:xfrm>
            <a:off x="181125" y="3672750"/>
            <a:ext cx="3848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</a:rPr>
              <a:t>Architecture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Architectural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2</a:t>
            </a:r>
            <a:r>
              <a:rPr b="1" lang="it"/>
              <a:t> Tier Architecture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it"/>
              <a:t>Fat Client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it"/>
              <a:t>Application Server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it"/>
              <a:t>External services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575" y="1331475"/>
            <a:ext cx="6204049" cy="31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 View</a:t>
            </a:r>
            <a:endParaRPr/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25" y="1057275"/>
            <a:ext cx="7454726" cy="39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 View - screen components</a:t>
            </a:r>
            <a:endParaRPr/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000" y="1080475"/>
            <a:ext cx="43981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 View - model handler components</a:t>
            </a:r>
            <a:endParaRPr/>
          </a:p>
        </p:txBody>
      </p:sp>
      <p:pic>
        <p:nvPicPr>
          <p:cNvPr id="199" name="Google Shape;1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26175"/>
            <a:ext cx="8839199" cy="152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 View - backend handler components</a:t>
            </a:r>
            <a:endParaRPr/>
          </a:p>
        </p:txBody>
      </p:sp>
      <p:pic>
        <p:nvPicPr>
          <p:cNvPr id="205" name="Google Shape;2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8450" y="1017725"/>
            <a:ext cx="510028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 View - updater components</a:t>
            </a:r>
            <a:endParaRPr/>
          </a:p>
        </p:txBody>
      </p:sp>
      <p:pic>
        <p:nvPicPr>
          <p:cNvPr id="211" name="Google Shape;2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975" y="1170125"/>
            <a:ext cx="57340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Component View - server components</a:t>
            </a:r>
            <a:endParaRPr/>
          </a:p>
        </p:txBody>
      </p:sp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275" y="1017725"/>
            <a:ext cx="378333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Runtime View - Sign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75" y="1017725"/>
            <a:ext cx="4825525" cy="3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Runtime View - Creating a meeting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675" y="1017725"/>
            <a:ext cx="3668624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Concept</a:t>
            </a:r>
            <a:endParaRPr/>
          </a:p>
        </p:txBody>
      </p:sp>
      <p:sp>
        <p:nvSpPr>
          <p:cNvPr id="115" name="Google Shape;115;p26"/>
          <p:cNvSpPr txBox="1"/>
          <p:nvPr>
            <p:ph idx="1" type="body"/>
          </p:nvPr>
        </p:nvSpPr>
        <p:spPr>
          <a:xfrm>
            <a:off x="311700" y="1154875"/>
            <a:ext cx="8520600" cy="3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</a:t>
            </a: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comfortable</a:t>
            </a: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much as possible a </a:t>
            </a: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travel</a:t>
            </a: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a new place where you have never been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connect a traveler with a local person - </a:t>
            </a: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buddy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traveler will choose a city and the application will list all the local buddies available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functionalities: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chat</a:t>
            </a: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meetings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feedbacks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idea is to allow people to find a “</a:t>
            </a:r>
            <a:r>
              <a:rPr b="1"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friend</a:t>
            </a:r>
            <a:r>
              <a:rPr lang="it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Runtime View - Sending a message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425" y="1017725"/>
            <a:ext cx="3713625" cy="39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Architectural Styles and Patterns</a:t>
            </a:r>
            <a:endParaRPr/>
          </a:p>
        </p:txBody>
      </p:sp>
      <p:pic>
        <p:nvPicPr>
          <p:cNvPr id="241" name="Google Shape;2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13" y="2784250"/>
            <a:ext cx="3009900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250" y="1284375"/>
            <a:ext cx="30956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5"/>
          <p:cNvSpPr txBox="1"/>
          <p:nvPr/>
        </p:nvSpPr>
        <p:spPr>
          <a:xfrm>
            <a:off x="644025" y="1825175"/>
            <a:ext cx="3513300" cy="23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b="1" lang="it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Client - Server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b="1" lang="it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MVC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b="1" lang="it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XMPP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-"/>
            </a:pPr>
            <a:r>
              <a:rPr b="1" lang="it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Publish-Subscribe</a:t>
            </a:r>
            <a:endParaRPr b="1" sz="1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 Plan</a:t>
            </a:r>
            <a:endParaRPr/>
          </a:p>
        </p:txBody>
      </p:sp>
      <p:sp>
        <p:nvSpPr>
          <p:cNvPr id="249" name="Google Shape;249;p46"/>
          <p:cNvSpPr txBox="1"/>
          <p:nvPr>
            <p:ph idx="1" type="body"/>
          </p:nvPr>
        </p:nvSpPr>
        <p:spPr>
          <a:xfrm>
            <a:off x="636675" y="659425"/>
            <a:ext cx="7207500" cy="22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434343"/>
                </a:solidFill>
              </a:rPr>
              <a:t>Through Jest:</a:t>
            </a:r>
            <a:endParaRPr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it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addition of a user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it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deletion of a user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it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addition of a feedback to a user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it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addition of a buddy to a city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it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deletion of a buddy from a city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-"/>
            </a:pPr>
            <a:r>
              <a:rPr lang="it" sz="14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creation of a new meeting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250" name="Google Shape;250;p46"/>
          <p:cNvPicPr preferRelativeResize="0"/>
          <p:nvPr/>
        </p:nvPicPr>
        <p:blipFill rotWithShape="1">
          <a:blip r:embed="rId3">
            <a:alphaModFix/>
          </a:blip>
          <a:srcRect b="0" l="0" r="0" t="61687"/>
          <a:stretch/>
        </p:blipFill>
        <p:spPr>
          <a:xfrm>
            <a:off x="570350" y="3216100"/>
            <a:ext cx="7923851" cy="146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Login and SignUp</a:t>
            </a:r>
            <a:endParaRPr/>
          </a:p>
        </p:txBody>
      </p:sp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225" y="1017725"/>
            <a:ext cx="1925075" cy="37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25" y="970725"/>
            <a:ext cx="1960450" cy="38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Chat</a:t>
            </a:r>
            <a:endParaRPr/>
          </a:p>
        </p:txBody>
      </p:sp>
      <p:pic>
        <p:nvPicPr>
          <p:cNvPr id="128" name="Google Shape;1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925" y="923625"/>
            <a:ext cx="1930719" cy="382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275" y="923625"/>
            <a:ext cx="193378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User Profile and Settings</a:t>
            </a:r>
            <a:endParaRPr/>
          </a:p>
        </p:txBody>
      </p:sp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950" y="1017725"/>
            <a:ext cx="193673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9999" y="991450"/>
            <a:ext cx="1936751" cy="387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1249" y="1017725"/>
            <a:ext cx="19163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looking for a buddy</a:t>
            </a:r>
            <a:endParaRPr/>
          </a:p>
        </p:txBody>
      </p:sp>
      <p:pic>
        <p:nvPicPr>
          <p:cNvPr id="143" name="Google Shape;1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525" y="1023050"/>
            <a:ext cx="193392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0091" y="1023050"/>
            <a:ext cx="1910487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216" y="1023050"/>
            <a:ext cx="1901763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Meetings</a:t>
            </a:r>
            <a:endParaRPr/>
          </a:p>
        </p:txBody>
      </p:sp>
      <p:pic>
        <p:nvPicPr>
          <p:cNvPr id="151" name="Google Shape;15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700" y="1017725"/>
            <a:ext cx="1913395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945" y="1017725"/>
            <a:ext cx="191048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Meetings</a:t>
            </a:r>
            <a:endParaRPr/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175" y="1066700"/>
            <a:ext cx="1962909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8259" y="1066700"/>
            <a:ext cx="1925071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384" y="1066700"/>
            <a:ext cx="1907563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Functionalities - Feedbacks</a:t>
            </a:r>
            <a:endParaRPr/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150" y="1017725"/>
            <a:ext cx="1922136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7286" y="1057300"/>
            <a:ext cx="1907590" cy="3820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